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219456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716" userDrawn="1">
          <p15:clr>
            <a:srgbClr val="A4A3A4"/>
          </p15:clr>
        </p15:guide>
        <p15:guide id="4" pos="108" userDrawn="1">
          <p15:clr>
            <a:srgbClr val="A4A3A4"/>
          </p15:clr>
        </p15:guide>
        <p15:guide id="5" orient="horz" pos="275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Howes" initials="LH" lastIdx="1" clrIdx="0">
    <p:extLst>
      <p:ext uri="{19B8F6BF-5375-455C-9EA6-DF929625EA0E}">
        <p15:presenceInfo xmlns:p15="http://schemas.microsoft.com/office/powerpoint/2012/main" userId="S-1-5-21-3267252026-959778862-486524141-93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9C237-9153-49C0-83E4-B330020292F8}" v="17" dt="2023-11-29T08:06:19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106" autoAdjust="0"/>
    <p:restoredTop sz="95816" autoAdjust="0"/>
  </p:normalViewPr>
  <p:slideViewPr>
    <p:cSldViewPr snapToGrid="0" showGuides="1">
      <p:cViewPr>
        <p:scale>
          <a:sx n="62" d="100"/>
          <a:sy n="62" d="100"/>
        </p:scale>
        <p:origin x="1512" y="144"/>
      </p:cViewPr>
      <p:guideLst>
        <p:guide orient="horz" pos="113"/>
        <p:guide pos="6912"/>
        <p:guide pos="13716"/>
        <p:guide pos="108"/>
        <p:guide orient="horz" pos="275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085861100158466"/>
          <c:y val="0.14648742900022207"/>
          <c:w val="0.5219212879818359"/>
          <c:h val="0.850058086481356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23-44BC-A163-4711662365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23-44BC-A163-4711662365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23-44BC-A163-4711662365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23-44BC-A163-471166236562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23-44BC-A163-471166236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030146634673878E-2"/>
          <c:y val="0.29918282531150708"/>
          <c:w val="0.33853092888029851"/>
          <c:h val="0.53369771343471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21354B-BD4C-46C0-A7BB-4103158D20E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90B52AB7-80EA-4C06-891D-044085F5EBFB}">
      <dgm:prSet phldrT="[Text]" phldr="1"/>
      <dgm:spPr/>
      <dgm:t>
        <a:bodyPr/>
        <a:lstStyle/>
        <a:p>
          <a:endParaRPr lang="en-GB"/>
        </a:p>
      </dgm:t>
    </dgm:pt>
    <dgm:pt modelId="{E6893DEE-580E-4385-ADE6-925D564F0CC9}" type="parTrans" cxnId="{43C50433-1929-46F9-B04E-A9DA72E7F59B}">
      <dgm:prSet/>
      <dgm:spPr/>
      <dgm:t>
        <a:bodyPr/>
        <a:lstStyle/>
        <a:p>
          <a:endParaRPr lang="en-GB"/>
        </a:p>
      </dgm:t>
    </dgm:pt>
    <dgm:pt modelId="{6A11F0A7-FA57-4CCE-8834-49222ACE6C47}" type="sibTrans" cxnId="{43C50433-1929-46F9-B04E-A9DA72E7F59B}">
      <dgm:prSet/>
      <dgm:spPr/>
      <dgm:t>
        <a:bodyPr/>
        <a:lstStyle/>
        <a:p>
          <a:endParaRPr lang="en-GB"/>
        </a:p>
      </dgm:t>
    </dgm:pt>
    <dgm:pt modelId="{2F70840F-8A6E-415E-929E-DF0D4254718C}">
      <dgm:prSet phldrT="[Text]" phldr="1"/>
      <dgm:spPr/>
      <dgm:t>
        <a:bodyPr/>
        <a:lstStyle/>
        <a:p>
          <a:endParaRPr lang="en-GB"/>
        </a:p>
      </dgm:t>
    </dgm:pt>
    <dgm:pt modelId="{2B266655-3C69-4B52-8D80-984FC30ED595}" type="parTrans" cxnId="{9E0EB0E0-6371-4CF0-BB33-1BE35DB33774}">
      <dgm:prSet/>
      <dgm:spPr/>
      <dgm:t>
        <a:bodyPr/>
        <a:lstStyle/>
        <a:p>
          <a:endParaRPr lang="en-GB"/>
        </a:p>
      </dgm:t>
    </dgm:pt>
    <dgm:pt modelId="{00D91A3D-F75E-4ED3-9276-665F37C8D4C0}" type="sibTrans" cxnId="{9E0EB0E0-6371-4CF0-BB33-1BE35DB33774}">
      <dgm:prSet/>
      <dgm:spPr/>
      <dgm:t>
        <a:bodyPr/>
        <a:lstStyle/>
        <a:p>
          <a:endParaRPr lang="en-GB"/>
        </a:p>
      </dgm:t>
    </dgm:pt>
    <dgm:pt modelId="{FCB1E377-177B-4E5D-BB06-9D71922DC87F}">
      <dgm:prSet phldrT="[Text]" phldr="1"/>
      <dgm:spPr/>
      <dgm:t>
        <a:bodyPr/>
        <a:lstStyle/>
        <a:p>
          <a:endParaRPr lang="en-GB" dirty="0"/>
        </a:p>
      </dgm:t>
    </dgm:pt>
    <dgm:pt modelId="{F71494EA-A580-4246-9CEE-47CA719BBC5E}" type="parTrans" cxnId="{24917868-DC5E-4FD5-8244-09AFE2DC92CF}">
      <dgm:prSet/>
      <dgm:spPr/>
      <dgm:t>
        <a:bodyPr/>
        <a:lstStyle/>
        <a:p>
          <a:endParaRPr lang="en-GB"/>
        </a:p>
      </dgm:t>
    </dgm:pt>
    <dgm:pt modelId="{D2E76536-93EB-4EC8-8AB5-16C0B65B4CE2}" type="sibTrans" cxnId="{24917868-DC5E-4FD5-8244-09AFE2DC92CF}">
      <dgm:prSet/>
      <dgm:spPr/>
      <dgm:t>
        <a:bodyPr/>
        <a:lstStyle/>
        <a:p>
          <a:endParaRPr lang="en-GB"/>
        </a:p>
      </dgm:t>
    </dgm:pt>
    <dgm:pt modelId="{CE923F9A-D094-4C06-AF33-3A1F2EB85057}">
      <dgm:prSet phldrT="[Text]" phldr="1"/>
      <dgm:spPr/>
      <dgm:t>
        <a:bodyPr/>
        <a:lstStyle/>
        <a:p>
          <a:endParaRPr lang="en-GB"/>
        </a:p>
      </dgm:t>
    </dgm:pt>
    <dgm:pt modelId="{5AF08B75-8F65-46C6-9550-EBD2502902F0}" type="parTrans" cxnId="{DBCF4841-1922-4193-89AB-BA43243F9656}">
      <dgm:prSet/>
      <dgm:spPr/>
      <dgm:t>
        <a:bodyPr/>
        <a:lstStyle/>
        <a:p>
          <a:endParaRPr lang="en-GB"/>
        </a:p>
      </dgm:t>
    </dgm:pt>
    <dgm:pt modelId="{34671F4E-24E8-440B-8E73-D89407AA446E}" type="sibTrans" cxnId="{DBCF4841-1922-4193-89AB-BA43243F9656}">
      <dgm:prSet/>
      <dgm:spPr/>
      <dgm:t>
        <a:bodyPr/>
        <a:lstStyle/>
        <a:p>
          <a:endParaRPr lang="en-GB"/>
        </a:p>
      </dgm:t>
    </dgm:pt>
    <dgm:pt modelId="{6BC5FAF6-8103-4151-81CE-2A7A619DF44C}">
      <dgm:prSet phldrT="[Text]" phldr="1"/>
      <dgm:spPr/>
      <dgm:t>
        <a:bodyPr/>
        <a:lstStyle/>
        <a:p>
          <a:endParaRPr lang="en-GB"/>
        </a:p>
      </dgm:t>
    </dgm:pt>
    <dgm:pt modelId="{D0AE5227-BD72-4EE7-A26E-60E543D8ECAB}" type="parTrans" cxnId="{692F94B0-CF93-4E5F-BC29-9B16ED1107D5}">
      <dgm:prSet/>
      <dgm:spPr/>
      <dgm:t>
        <a:bodyPr/>
        <a:lstStyle/>
        <a:p>
          <a:endParaRPr lang="en-GB"/>
        </a:p>
      </dgm:t>
    </dgm:pt>
    <dgm:pt modelId="{C63F4355-E975-4A78-94A9-CA724BCF20C1}" type="sibTrans" cxnId="{692F94B0-CF93-4E5F-BC29-9B16ED1107D5}">
      <dgm:prSet/>
      <dgm:spPr/>
      <dgm:t>
        <a:bodyPr/>
        <a:lstStyle/>
        <a:p>
          <a:endParaRPr lang="en-GB"/>
        </a:p>
      </dgm:t>
    </dgm:pt>
    <dgm:pt modelId="{88A9DA35-32B7-43B4-ABEB-C4B8C24B0DD4}" type="pres">
      <dgm:prSet presAssocID="{EB21354B-BD4C-46C0-A7BB-4103158D20EA}" presName="cycle" presStyleCnt="0">
        <dgm:presLayoutVars>
          <dgm:dir/>
          <dgm:resizeHandles val="exact"/>
        </dgm:presLayoutVars>
      </dgm:prSet>
      <dgm:spPr/>
    </dgm:pt>
    <dgm:pt modelId="{D4C48ABA-1008-415F-8122-F07756D4C6ED}" type="pres">
      <dgm:prSet presAssocID="{90B52AB7-80EA-4C06-891D-044085F5EBFB}" presName="dummy" presStyleCnt="0"/>
      <dgm:spPr/>
    </dgm:pt>
    <dgm:pt modelId="{DADBB844-3C45-43AD-B019-D63D8BE638BD}" type="pres">
      <dgm:prSet presAssocID="{90B52AB7-80EA-4C06-891D-044085F5EBFB}" presName="node" presStyleLbl="revTx" presStyleIdx="0" presStyleCnt="5">
        <dgm:presLayoutVars>
          <dgm:bulletEnabled val="1"/>
        </dgm:presLayoutVars>
      </dgm:prSet>
      <dgm:spPr/>
    </dgm:pt>
    <dgm:pt modelId="{2E3BEFA5-C04F-4C4D-B281-929C3DBD096A}" type="pres">
      <dgm:prSet presAssocID="{6A11F0A7-FA57-4CCE-8834-49222ACE6C47}" presName="sibTrans" presStyleLbl="node1" presStyleIdx="0" presStyleCnt="5"/>
      <dgm:spPr/>
    </dgm:pt>
    <dgm:pt modelId="{1FFAF3FB-AD31-4788-A078-C01D2BEC51BD}" type="pres">
      <dgm:prSet presAssocID="{2F70840F-8A6E-415E-929E-DF0D4254718C}" presName="dummy" presStyleCnt="0"/>
      <dgm:spPr/>
    </dgm:pt>
    <dgm:pt modelId="{C074997C-DA04-4B9E-864A-38C61DF0E939}" type="pres">
      <dgm:prSet presAssocID="{2F70840F-8A6E-415E-929E-DF0D4254718C}" presName="node" presStyleLbl="revTx" presStyleIdx="1" presStyleCnt="5">
        <dgm:presLayoutVars>
          <dgm:bulletEnabled val="1"/>
        </dgm:presLayoutVars>
      </dgm:prSet>
      <dgm:spPr/>
    </dgm:pt>
    <dgm:pt modelId="{4A338253-5777-481A-904E-DA7F8B4B68E3}" type="pres">
      <dgm:prSet presAssocID="{00D91A3D-F75E-4ED3-9276-665F37C8D4C0}" presName="sibTrans" presStyleLbl="node1" presStyleIdx="1" presStyleCnt="5"/>
      <dgm:spPr/>
    </dgm:pt>
    <dgm:pt modelId="{BFB21BF6-872C-4B23-8D0D-8BA1E9CCB41F}" type="pres">
      <dgm:prSet presAssocID="{FCB1E377-177B-4E5D-BB06-9D71922DC87F}" presName="dummy" presStyleCnt="0"/>
      <dgm:spPr/>
    </dgm:pt>
    <dgm:pt modelId="{343955B6-3B0C-4EBC-8581-2859D0C31671}" type="pres">
      <dgm:prSet presAssocID="{FCB1E377-177B-4E5D-BB06-9D71922DC87F}" presName="node" presStyleLbl="revTx" presStyleIdx="2" presStyleCnt="5">
        <dgm:presLayoutVars>
          <dgm:bulletEnabled val="1"/>
        </dgm:presLayoutVars>
      </dgm:prSet>
      <dgm:spPr/>
    </dgm:pt>
    <dgm:pt modelId="{D0C82EA3-EEED-41D9-80F2-11D50C5DFB3D}" type="pres">
      <dgm:prSet presAssocID="{D2E76536-93EB-4EC8-8AB5-16C0B65B4CE2}" presName="sibTrans" presStyleLbl="node1" presStyleIdx="2" presStyleCnt="5"/>
      <dgm:spPr/>
    </dgm:pt>
    <dgm:pt modelId="{B1E124D3-5384-478C-A999-AB69D97FAEED}" type="pres">
      <dgm:prSet presAssocID="{CE923F9A-D094-4C06-AF33-3A1F2EB85057}" presName="dummy" presStyleCnt="0"/>
      <dgm:spPr/>
    </dgm:pt>
    <dgm:pt modelId="{E0DB9A53-D585-47DD-B7F5-C3674C2D9460}" type="pres">
      <dgm:prSet presAssocID="{CE923F9A-D094-4C06-AF33-3A1F2EB85057}" presName="node" presStyleLbl="revTx" presStyleIdx="3" presStyleCnt="5">
        <dgm:presLayoutVars>
          <dgm:bulletEnabled val="1"/>
        </dgm:presLayoutVars>
      </dgm:prSet>
      <dgm:spPr/>
    </dgm:pt>
    <dgm:pt modelId="{8F13FC6B-6AC2-4820-BF87-8AEF51C40BF4}" type="pres">
      <dgm:prSet presAssocID="{34671F4E-24E8-440B-8E73-D89407AA446E}" presName="sibTrans" presStyleLbl="node1" presStyleIdx="3" presStyleCnt="5"/>
      <dgm:spPr/>
    </dgm:pt>
    <dgm:pt modelId="{5CBB732F-53DC-4C5C-A8AC-716DF79B414F}" type="pres">
      <dgm:prSet presAssocID="{6BC5FAF6-8103-4151-81CE-2A7A619DF44C}" presName="dummy" presStyleCnt="0"/>
      <dgm:spPr/>
    </dgm:pt>
    <dgm:pt modelId="{1D268EFE-72CC-4369-ADFA-65FB1C6A18CC}" type="pres">
      <dgm:prSet presAssocID="{6BC5FAF6-8103-4151-81CE-2A7A619DF44C}" presName="node" presStyleLbl="revTx" presStyleIdx="4" presStyleCnt="5">
        <dgm:presLayoutVars>
          <dgm:bulletEnabled val="1"/>
        </dgm:presLayoutVars>
      </dgm:prSet>
      <dgm:spPr/>
    </dgm:pt>
    <dgm:pt modelId="{16A1ADC7-22AF-4FDB-9CD8-B9D82419E7FC}" type="pres">
      <dgm:prSet presAssocID="{C63F4355-E975-4A78-94A9-CA724BCF20C1}" presName="sibTrans" presStyleLbl="node1" presStyleIdx="4" presStyleCnt="5"/>
      <dgm:spPr/>
    </dgm:pt>
  </dgm:ptLst>
  <dgm:cxnLst>
    <dgm:cxn modelId="{FAECF01B-9AD3-4AA6-8C1E-99798A4A2564}" type="presOf" srcId="{2F70840F-8A6E-415E-929E-DF0D4254718C}" destId="{C074997C-DA04-4B9E-864A-38C61DF0E939}" srcOrd="0" destOrd="0" presId="urn:microsoft.com/office/officeart/2005/8/layout/cycle1"/>
    <dgm:cxn modelId="{49302B1F-9D4B-4B28-A1CF-2269EB1377A7}" type="presOf" srcId="{CE923F9A-D094-4C06-AF33-3A1F2EB85057}" destId="{E0DB9A53-D585-47DD-B7F5-C3674C2D9460}" srcOrd="0" destOrd="0" presId="urn:microsoft.com/office/officeart/2005/8/layout/cycle1"/>
    <dgm:cxn modelId="{43C50433-1929-46F9-B04E-A9DA72E7F59B}" srcId="{EB21354B-BD4C-46C0-A7BB-4103158D20EA}" destId="{90B52AB7-80EA-4C06-891D-044085F5EBFB}" srcOrd="0" destOrd="0" parTransId="{E6893DEE-580E-4385-ADE6-925D564F0CC9}" sibTransId="{6A11F0A7-FA57-4CCE-8834-49222ACE6C47}"/>
    <dgm:cxn modelId="{596BAC34-B3CE-48CA-AA0A-81DA42AEAE5B}" type="presOf" srcId="{C63F4355-E975-4A78-94A9-CA724BCF20C1}" destId="{16A1ADC7-22AF-4FDB-9CD8-B9D82419E7FC}" srcOrd="0" destOrd="0" presId="urn:microsoft.com/office/officeart/2005/8/layout/cycle1"/>
    <dgm:cxn modelId="{050E3D3A-8D61-4F4E-8363-EC37B76D84DC}" type="presOf" srcId="{00D91A3D-F75E-4ED3-9276-665F37C8D4C0}" destId="{4A338253-5777-481A-904E-DA7F8B4B68E3}" srcOrd="0" destOrd="0" presId="urn:microsoft.com/office/officeart/2005/8/layout/cycle1"/>
    <dgm:cxn modelId="{DBCF4841-1922-4193-89AB-BA43243F9656}" srcId="{EB21354B-BD4C-46C0-A7BB-4103158D20EA}" destId="{CE923F9A-D094-4C06-AF33-3A1F2EB85057}" srcOrd="3" destOrd="0" parTransId="{5AF08B75-8F65-46C6-9550-EBD2502902F0}" sibTransId="{34671F4E-24E8-440B-8E73-D89407AA446E}"/>
    <dgm:cxn modelId="{39A9204C-1A89-4CAD-9128-70664FA205C5}" type="presOf" srcId="{90B52AB7-80EA-4C06-891D-044085F5EBFB}" destId="{DADBB844-3C45-43AD-B019-D63D8BE638BD}" srcOrd="0" destOrd="0" presId="urn:microsoft.com/office/officeart/2005/8/layout/cycle1"/>
    <dgm:cxn modelId="{7FB8BA4D-33E8-4A85-A081-543E0A8A4F59}" type="presOf" srcId="{FCB1E377-177B-4E5D-BB06-9D71922DC87F}" destId="{343955B6-3B0C-4EBC-8581-2859D0C31671}" srcOrd="0" destOrd="0" presId="urn:microsoft.com/office/officeart/2005/8/layout/cycle1"/>
    <dgm:cxn modelId="{463AA567-D86B-41A1-B86F-741C168270D6}" type="presOf" srcId="{34671F4E-24E8-440B-8E73-D89407AA446E}" destId="{8F13FC6B-6AC2-4820-BF87-8AEF51C40BF4}" srcOrd="0" destOrd="0" presId="urn:microsoft.com/office/officeart/2005/8/layout/cycle1"/>
    <dgm:cxn modelId="{24917868-DC5E-4FD5-8244-09AFE2DC92CF}" srcId="{EB21354B-BD4C-46C0-A7BB-4103158D20EA}" destId="{FCB1E377-177B-4E5D-BB06-9D71922DC87F}" srcOrd="2" destOrd="0" parTransId="{F71494EA-A580-4246-9CEE-47CA719BBC5E}" sibTransId="{D2E76536-93EB-4EC8-8AB5-16C0B65B4CE2}"/>
    <dgm:cxn modelId="{05023588-2FAD-43D8-8C74-F6A33F55BD7D}" type="presOf" srcId="{6BC5FAF6-8103-4151-81CE-2A7A619DF44C}" destId="{1D268EFE-72CC-4369-ADFA-65FB1C6A18CC}" srcOrd="0" destOrd="0" presId="urn:microsoft.com/office/officeart/2005/8/layout/cycle1"/>
    <dgm:cxn modelId="{9974E88C-69FC-4595-A9F1-C9DB7195C57D}" type="presOf" srcId="{6A11F0A7-FA57-4CCE-8834-49222ACE6C47}" destId="{2E3BEFA5-C04F-4C4D-B281-929C3DBD096A}" srcOrd="0" destOrd="0" presId="urn:microsoft.com/office/officeart/2005/8/layout/cycle1"/>
    <dgm:cxn modelId="{FDB7C09F-1E56-407F-A191-1C1DA53FE0AF}" type="presOf" srcId="{EB21354B-BD4C-46C0-A7BB-4103158D20EA}" destId="{88A9DA35-32B7-43B4-ABEB-C4B8C24B0DD4}" srcOrd="0" destOrd="0" presId="urn:microsoft.com/office/officeart/2005/8/layout/cycle1"/>
    <dgm:cxn modelId="{692F94B0-CF93-4E5F-BC29-9B16ED1107D5}" srcId="{EB21354B-BD4C-46C0-A7BB-4103158D20EA}" destId="{6BC5FAF6-8103-4151-81CE-2A7A619DF44C}" srcOrd="4" destOrd="0" parTransId="{D0AE5227-BD72-4EE7-A26E-60E543D8ECAB}" sibTransId="{C63F4355-E975-4A78-94A9-CA724BCF20C1}"/>
    <dgm:cxn modelId="{C29BB7C7-0295-4BC4-A94C-3B3ABC89BE9A}" type="presOf" srcId="{D2E76536-93EB-4EC8-8AB5-16C0B65B4CE2}" destId="{D0C82EA3-EEED-41D9-80F2-11D50C5DFB3D}" srcOrd="0" destOrd="0" presId="urn:microsoft.com/office/officeart/2005/8/layout/cycle1"/>
    <dgm:cxn modelId="{9E0EB0E0-6371-4CF0-BB33-1BE35DB33774}" srcId="{EB21354B-BD4C-46C0-A7BB-4103158D20EA}" destId="{2F70840F-8A6E-415E-929E-DF0D4254718C}" srcOrd="1" destOrd="0" parTransId="{2B266655-3C69-4B52-8D80-984FC30ED595}" sibTransId="{00D91A3D-F75E-4ED3-9276-665F37C8D4C0}"/>
    <dgm:cxn modelId="{909B4F07-00EF-4709-B166-595DA8488B8A}" type="presParOf" srcId="{88A9DA35-32B7-43B4-ABEB-C4B8C24B0DD4}" destId="{D4C48ABA-1008-415F-8122-F07756D4C6ED}" srcOrd="0" destOrd="0" presId="urn:microsoft.com/office/officeart/2005/8/layout/cycle1"/>
    <dgm:cxn modelId="{84314695-B380-4EC0-B91D-578031296058}" type="presParOf" srcId="{88A9DA35-32B7-43B4-ABEB-C4B8C24B0DD4}" destId="{DADBB844-3C45-43AD-B019-D63D8BE638BD}" srcOrd="1" destOrd="0" presId="urn:microsoft.com/office/officeart/2005/8/layout/cycle1"/>
    <dgm:cxn modelId="{E8F46859-B347-42B5-B603-156239D89B95}" type="presParOf" srcId="{88A9DA35-32B7-43B4-ABEB-C4B8C24B0DD4}" destId="{2E3BEFA5-C04F-4C4D-B281-929C3DBD096A}" srcOrd="2" destOrd="0" presId="urn:microsoft.com/office/officeart/2005/8/layout/cycle1"/>
    <dgm:cxn modelId="{514896F9-72E0-440B-A8FD-BAC00A5D7016}" type="presParOf" srcId="{88A9DA35-32B7-43B4-ABEB-C4B8C24B0DD4}" destId="{1FFAF3FB-AD31-4788-A078-C01D2BEC51BD}" srcOrd="3" destOrd="0" presId="urn:microsoft.com/office/officeart/2005/8/layout/cycle1"/>
    <dgm:cxn modelId="{1A12ECC8-C58A-4E02-8E18-21476F5C2B26}" type="presParOf" srcId="{88A9DA35-32B7-43B4-ABEB-C4B8C24B0DD4}" destId="{C074997C-DA04-4B9E-864A-38C61DF0E939}" srcOrd="4" destOrd="0" presId="urn:microsoft.com/office/officeart/2005/8/layout/cycle1"/>
    <dgm:cxn modelId="{4805577D-2B5E-46BE-8AFA-9D4366B2DC48}" type="presParOf" srcId="{88A9DA35-32B7-43B4-ABEB-C4B8C24B0DD4}" destId="{4A338253-5777-481A-904E-DA7F8B4B68E3}" srcOrd="5" destOrd="0" presId="urn:microsoft.com/office/officeart/2005/8/layout/cycle1"/>
    <dgm:cxn modelId="{F6FD56D0-96C1-44CD-9208-588245D498C8}" type="presParOf" srcId="{88A9DA35-32B7-43B4-ABEB-C4B8C24B0DD4}" destId="{BFB21BF6-872C-4B23-8D0D-8BA1E9CCB41F}" srcOrd="6" destOrd="0" presId="urn:microsoft.com/office/officeart/2005/8/layout/cycle1"/>
    <dgm:cxn modelId="{B9442107-B263-4805-9D49-CD8EDEBB6D0B}" type="presParOf" srcId="{88A9DA35-32B7-43B4-ABEB-C4B8C24B0DD4}" destId="{343955B6-3B0C-4EBC-8581-2859D0C31671}" srcOrd="7" destOrd="0" presId="urn:microsoft.com/office/officeart/2005/8/layout/cycle1"/>
    <dgm:cxn modelId="{262BD45E-2B66-4CFE-B4AB-F1643CB01212}" type="presParOf" srcId="{88A9DA35-32B7-43B4-ABEB-C4B8C24B0DD4}" destId="{D0C82EA3-EEED-41D9-80F2-11D50C5DFB3D}" srcOrd="8" destOrd="0" presId="urn:microsoft.com/office/officeart/2005/8/layout/cycle1"/>
    <dgm:cxn modelId="{D06AC5AE-E122-481D-BED2-72B536F1E36B}" type="presParOf" srcId="{88A9DA35-32B7-43B4-ABEB-C4B8C24B0DD4}" destId="{B1E124D3-5384-478C-A999-AB69D97FAEED}" srcOrd="9" destOrd="0" presId="urn:microsoft.com/office/officeart/2005/8/layout/cycle1"/>
    <dgm:cxn modelId="{B46022E0-6110-49AD-A5E3-3FE7BAC1243F}" type="presParOf" srcId="{88A9DA35-32B7-43B4-ABEB-C4B8C24B0DD4}" destId="{E0DB9A53-D585-47DD-B7F5-C3674C2D9460}" srcOrd="10" destOrd="0" presId="urn:microsoft.com/office/officeart/2005/8/layout/cycle1"/>
    <dgm:cxn modelId="{D1B4F7B8-F716-45C6-AC2C-12005F27D93D}" type="presParOf" srcId="{88A9DA35-32B7-43B4-ABEB-C4B8C24B0DD4}" destId="{8F13FC6B-6AC2-4820-BF87-8AEF51C40BF4}" srcOrd="11" destOrd="0" presId="urn:microsoft.com/office/officeart/2005/8/layout/cycle1"/>
    <dgm:cxn modelId="{A3C2636F-1CDD-412F-87CF-AEBA9B5D5A10}" type="presParOf" srcId="{88A9DA35-32B7-43B4-ABEB-C4B8C24B0DD4}" destId="{5CBB732F-53DC-4C5C-A8AC-716DF79B414F}" srcOrd="12" destOrd="0" presId="urn:microsoft.com/office/officeart/2005/8/layout/cycle1"/>
    <dgm:cxn modelId="{1FA57121-49A6-4FFF-92FE-828B190EE0C3}" type="presParOf" srcId="{88A9DA35-32B7-43B4-ABEB-C4B8C24B0DD4}" destId="{1D268EFE-72CC-4369-ADFA-65FB1C6A18CC}" srcOrd="13" destOrd="0" presId="urn:microsoft.com/office/officeart/2005/8/layout/cycle1"/>
    <dgm:cxn modelId="{E03463ED-4BDB-4E1D-8AA5-5FADA69452D3}" type="presParOf" srcId="{88A9DA35-32B7-43B4-ABEB-C4B8C24B0DD4}" destId="{16A1ADC7-22AF-4FDB-9CD8-B9D82419E7F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BB844-3C45-43AD-B019-D63D8BE638BD}">
      <dsp:nvSpPr>
        <dsp:cNvPr id="0" name=""/>
        <dsp:cNvSpPr/>
      </dsp:nvSpPr>
      <dsp:spPr>
        <a:xfrm>
          <a:off x="2406988" y="17321"/>
          <a:ext cx="602004" cy="60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406988" y="17321"/>
        <a:ext cx="602004" cy="602004"/>
      </dsp:txXfrm>
    </dsp:sp>
    <dsp:sp modelId="{2E3BEFA5-C04F-4C4D-B281-929C3DBD096A}">
      <dsp:nvSpPr>
        <dsp:cNvPr id="0" name=""/>
        <dsp:cNvSpPr/>
      </dsp:nvSpPr>
      <dsp:spPr>
        <a:xfrm>
          <a:off x="988136" y="-421"/>
          <a:ext cx="2260513" cy="2260513"/>
        </a:xfrm>
        <a:prstGeom prst="circularArrow">
          <a:avLst>
            <a:gd name="adj1" fmla="val 5193"/>
            <a:gd name="adj2" fmla="val 335399"/>
            <a:gd name="adj3" fmla="val 21295335"/>
            <a:gd name="adj4" fmla="val 19764405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4997C-DA04-4B9E-864A-38C61DF0E939}">
      <dsp:nvSpPr>
        <dsp:cNvPr id="0" name=""/>
        <dsp:cNvSpPr/>
      </dsp:nvSpPr>
      <dsp:spPr>
        <a:xfrm>
          <a:off x="2771380" y="1138802"/>
          <a:ext cx="602004" cy="60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771380" y="1138802"/>
        <a:ext cx="602004" cy="602004"/>
      </dsp:txXfrm>
    </dsp:sp>
    <dsp:sp modelId="{4A338253-5777-481A-904E-DA7F8B4B68E3}">
      <dsp:nvSpPr>
        <dsp:cNvPr id="0" name=""/>
        <dsp:cNvSpPr/>
      </dsp:nvSpPr>
      <dsp:spPr>
        <a:xfrm>
          <a:off x="988136" y="-421"/>
          <a:ext cx="2260513" cy="2260513"/>
        </a:xfrm>
        <a:prstGeom prst="circularArrow">
          <a:avLst>
            <a:gd name="adj1" fmla="val 5193"/>
            <a:gd name="adj2" fmla="val 335399"/>
            <a:gd name="adj3" fmla="val 4016867"/>
            <a:gd name="adj4" fmla="val 2251441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955B6-3B0C-4EBC-8581-2859D0C31671}">
      <dsp:nvSpPr>
        <dsp:cNvPr id="0" name=""/>
        <dsp:cNvSpPr/>
      </dsp:nvSpPr>
      <dsp:spPr>
        <a:xfrm>
          <a:off x="1817391" y="1831915"/>
          <a:ext cx="602004" cy="60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 dirty="0"/>
        </a:p>
      </dsp:txBody>
      <dsp:txXfrm>
        <a:off x="1817391" y="1831915"/>
        <a:ext cx="602004" cy="602004"/>
      </dsp:txXfrm>
    </dsp:sp>
    <dsp:sp modelId="{D0C82EA3-EEED-41D9-80F2-11D50C5DFB3D}">
      <dsp:nvSpPr>
        <dsp:cNvPr id="0" name=""/>
        <dsp:cNvSpPr/>
      </dsp:nvSpPr>
      <dsp:spPr>
        <a:xfrm>
          <a:off x="988136" y="-421"/>
          <a:ext cx="2260513" cy="2260513"/>
        </a:xfrm>
        <a:prstGeom prst="circularArrow">
          <a:avLst>
            <a:gd name="adj1" fmla="val 5193"/>
            <a:gd name="adj2" fmla="val 335399"/>
            <a:gd name="adj3" fmla="val 8213159"/>
            <a:gd name="adj4" fmla="val 6447734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B9A53-D585-47DD-B7F5-C3674C2D9460}">
      <dsp:nvSpPr>
        <dsp:cNvPr id="0" name=""/>
        <dsp:cNvSpPr/>
      </dsp:nvSpPr>
      <dsp:spPr>
        <a:xfrm>
          <a:off x="863402" y="1138802"/>
          <a:ext cx="602004" cy="60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863402" y="1138802"/>
        <a:ext cx="602004" cy="602004"/>
      </dsp:txXfrm>
    </dsp:sp>
    <dsp:sp modelId="{8F13FC6B-6AC2-4820-BF87-8AEF51C40BF4}">
      <dsp:nvSpPr>
        <dsp:cNvPr id="0" name=""/>
        <dsp:cNvSpPr/>
      </dsp:nvSpPr>
      <dsp:spPr>
        <a:xfrm>
          <a:off x="988136" y="-421"/>
          <a:ext cx="2260513" cy="2260513"/>
        </a:xfrm>
        <a:prstGeom prst="circularArrow">
          <a:avLst>
            <a:gd name="adj1" fmla="val 5193"/>
            <a:gd name="adj2" fmla="val 335399"/>
            <a:gd name="adj3" fmla="val 12300196"/>
            <a:gd name="adj4" fmla="val 10769266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68EFE-72CC-4369-ADFA-65FB1C6A18CC}">
      <dsp:nvSpPr>
        <dsp:cNvPr id="0" name=""/>
        <dsp:cNvSpPr/>
      </dsp:nvSpPr>
      <dsp:spPr>
        <a:xfrm>
          <a:off x="1227793" y="17321"/>
          <a:ext cx="602004" cy="602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1227793" y="17321"/>
        <a:ext cx="602004" cy="602004"/>
      </dsp:txXfrm>
    </dsp:sp>
    <dsp:sp modelId="{16A1ADC7-22AF-4FDB-9CD8-B9D82419E7FC}">
      <dsp:nvSpPr>
        <dsp:cNvPr id="0" name=""/>
        <dsp:cNvSpPr/>
      </dsp:nvSpPr>
      <dsp:spPr>
        <a:xfrm>
          <a:off x="988136" y="-421"/>
          <a:ext cx="2260513" cy="2260513"/>
        </a:xfrm>
        <a:prstGeom prst="circularArrow">
          <a:avLst>
            <a:gd name="adj1" fmla="val 5193"/>
            <a:gd name="adj2" fmla="val 335399"/>
            <a:gd name="adj3" fmla="val 16867849"/>
            <a:gd name="adj4" fmla="val 15196752"/>
            <a:gd name="adj5" fmla="val 6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C6F1A-1039-4C54-9CFF-5DE3C97F7A8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57475" y="1143000"/>
            <a:ext cx="1543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A66B9-DB0A-49EB-B2C8-69ADD5BB5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0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7475" y="1143000"/>
            <a:ext cx="1543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66B9-DB0A-49EB-B2C8-69ADD5BB59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7183123"/>
            <a:ext cx="18653760" cy="1528064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23053043"/>
            <a:ext cx="16459200" cy="10596877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8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2336800"/>
            <a:ext cx="4732020" cy="371957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2336800"/>
            <a:ext cx="13921740" cy="3719576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3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0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10942333"/>
            <a:ext cx="18928080" cy="18257517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9372573"/>
            <a:ext cx="18928080" cy="9601197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6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11684000"/>
            <a:ext cx="9326880" cy="278485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11684000"/>
            <a:ext cx="9326880" cy="278485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5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2336810"/>
            <a:ext cx="18928080" cy="848360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10759443"/>
            <a:ext cx="9284016" cy="5273037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6032480"/>
            <a:ext cx="9284016" cy="23581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10759443"/>
            <a:ext cx="9329738" cy="5273037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6032480"/>
            <a:ext cx="9329738" cy="23581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4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926080"/>
            <a:ext cx="7078027" cy="1024128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6319530"/>
            <a:ext cx="11109960" cy="311912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13167360"/>
            <a:ext cx="7078027" cy="24394163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8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926080"/>
            <a:ext cx="7078027" cy="1024128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6319530"/>
            <a:ext cx="11109960" cy="311912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13167360"/>
            <a:ext cx="7078027" cy="24394163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5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2336810"/>
            <a:ext cx="1892808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11684000"/>
            <a:ext cx="1892808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40680650"/>
            <a:ext cx="49377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95314-68FD-4919-B69A-04FEC013801C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40680650"/>
            <a:ext cx="49377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05BA-0348-42F8-93EF-7E6BE1067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.png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9393" y="4711289"/>
            <a:ext cx="18810510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3728" b="1" dirty="0"/>
              <a:t>Author1</a:t>
            </a:r>
            <a:r>
              <a:rPr lang="en-US" altLang="fr-FR" sz="3728" b="1" baseline="30000" dirty="0"/>
              <a:t>a</a:t>
            </a:r>
            <a:r>
              <a:rPr lang="en-US" altLang="fr-FR" sz="3728" b="1" dirty="0"/>
              <a:t>, Author2</a:t>
            </a:r>
            <a:r>
              <a:rPr lang="en-US" altLang="fr-FR" sz="3728" b="1" baseline="30000" dirty="0"/>
              <a:t>b</a:t>
            </a:r>
            <a:br>
              <a:rPr lang="en-US" altLang="fr-FR" sz="3728" b="1" dirty="0"/>
            </a:br>
            <a:r>
              <a:rPr lang="en-US" altLang="fr-FR" sz="2481" b="1" baseline="30000" dirty="0"/>
              <a:t>a</a:t>
            </a:r>
            <a:r>
              <a:rPr lang="en-US" altLang="fr-FR" sz="2481" b="1" dirty="0"/>
              <a:t>Author1 address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81" b="1" baseline="30000" dirty="0"/>
              <a:t>b</a:t>
            </a:r>
            <a:r>
              <a:rPr lang="en-US" altLang="fr-FR" sz="2481" b="1" dirty="0"/>
              <a:t>Author2 address</a:t>
            </a:r>
            <a:endParaRPr lang="en-US" altLang="fr-FR" sz="2481" b="1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26570" y="6849929"/>
            <a:ext cx="10427336" cy="9323762"/>
            <a:chOff x="446015" y="5014189"/>
            <a:chExt cx="16242179" cy="11632138"/>
          </a:xfrm>
        </p:grpSpPr>
        <p:grpSp>
          <p:nvGrpSpPr>
            <p:cNvPr id="8" name="Group 7"/>
            <p:cNvGrpSpPr/>
            <p:nvPr/>
          </p:nvGrpSpPr>
          <p:grpSpPr>
            <a:xfrm>
              <a:off x="446015" y="5014189"/>
              <a:ext cx="16242179" cy="11632138"/>
              <a:chOff x="993908" y="8631921"/>
              <a:chExt cx="12159684" cy="1163213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93908" y="9590647"/>
                <a:ext cx="12159684" cy="106734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84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93908" y="8631921"/>
                <a:ext cx="12159683" cy="165109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Introduction (Headers: 40 </a:t>
                </a: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pt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endPara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53752" y="5972922"/>
              <a:ext cx="15764290" cy="479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94092">
                <a:lnSpc>
                  <a:spcPts val="1245"/>
                </a:lnSpc>
                <a:buSzPct val="100000"/>
              </a:pPr>
              <a:endParaRPr lang="en-US" sz="248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7117" y="16827114"/>
            <a:ext cx="21070954" cy="15546431"/>
            <a:chOff x="14138390" y="3623448"/>
            <a:chExt cx="28333710" cy="18537425"/>
          </a:xfrm>
        </p:grpSpPr>
        <p:grpSp>
          <p:nvGrpSpPr>
            <p:cNvPr id="20" name="Group 19"/>
            <p:cNvGrpSpPr/>
            <p:nvPr/>
          </p:nvGrpSpPr>
          <p:grpSpPr>
            <a:xfrm>
              <a:off x="14138390" y="3623448"/>
              <a:ext cx="28333710" cy="18537425"/>
              <a:chOff x="15259533" y="7307088"/>
              <a:chExt cx="31229073" cy="1651987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5259533" y="7307088"/>
                <a:ext cx="31229073" cy="16519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84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5259533" y="7307088"/>
                <a:ext cx="31229073" cy="140630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Innovation/ Invention Applicability/Highlights</a:t>
                </a:r>
              </a:p>
              <a:p>
                <a:pPr algn="ctr"/>
                <a:endPara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480603" y="5529220"/>
              <a:ext cx="8930794" cy="10891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93" b="1" dirty="0"/>
                <a:t>Column 1</a:t>
              </a:r>
            </a:p>
            <a:p>
              <a:endParaRPr lang="en-US" sz="2481" dirty="0"/>
            </a:p>
            <a:p>
              <a:r>
                <a:rPr lang="en-US" sz="2481" dirty="0"/>
                <a:t>PowerPoint allows you to create basic charts, graphs, and tables. To insert a chart of graph:</a:t>
              </a:r>
            </a:p>
            <a:p>
              <a:pPr marL="461539" indent="-461539">
                <a:buFont typeface="+mj-lt"/>
                <a:buAutoNum type="arabicPeriod"/>
              </a:pPr>
              <a:r>
                <a:rPr lang="en-US" sz="2481" dirty="0"/>
                <a:t>Insert </a:t>
              </a:r>
              <a:r>
                <a:rPr lang="en-US" sz="2481" dirty="0">
                  <a:sym typeface="Wingdings" panose="05000000000000000000" pitchFamily="2" charset="2"/>
                </a:rPr>
                <a:t> Chart</a:t>
              </a:r>
            </a:p>
            <a:p>
              <a:pPr marL="461539" indent="-461539">
                <a:buFont typeface="+mj-lt"/>
                <a:buAutoNum type="arabicPeriod"/>
              </a:pPr>
              <a:r>
                <a:rPr lang="en-US" sz="2481" dirty="0">
                  <a:sym typeface="Wingdings" panose="05000000000000000000" pitchFamily="2" charset="2"/>
                </a:rPr>
                <a:t>Select the type appropriate for your data.</a:t>
              </a:r>
            </a:p>
            <a:p>
              <a:pPr marL="461539" indent="-461539">
                <a:buFont typeface="+mj-lt"/>
                <a:buAutoNum type="arabicPeriod"/>
              </a:pPr>
              <a:r>
                <a:rPr lang="en-US" sz="2481" dirty="0">
                  <a:sym typeface="Wingdings" panose="05000000000000000000" pitchFamily="2" charset="2"/>
                </a:rPr>
                <a:t>Input your data to the spreadsheet popup.</a:t>
              </a:r>
            </a:p>
            <a:p>
              <a:pPr marL="461539" indent="-461539">
                <a:buFont typeface="+mj-lt"/>
                <a:buAutoNum type="arabicPeriod"/>
              </a:pPr>
              <a:r>
                <a:rPr lang="en-US" sz="2481" dirty="0">
                  <a:sym typeface="Wingdings" panose="05000000000000000000" pitchFamily="2" charset="2"/>
                </a:rPr>
                <a:t>The Design and Format “Chart Tools” ribbon will allow you to change the colors and layout or your chart as well as, add or edit the underlying data.</a:t>
              </a:r>
            </a:p>
            <a:p>
              <a:pPr marL="461539" indent="-461539">
                <a:buFont typeface="+mj-lt"/>
                <a:buAutoNum type="arabicPeriod"/>
              </a:pPr>
              <a:r>
                <a:rPr lang="en-US" sz="2481" dirty="0">
                  <a:sym typeface="Wingdings" panose="05000000000000000000" pitchFamily="2" charset="2"/>
                </a:rPr>
                <a:t>In PP 2013, clicking the graph pulls up Chart “elements,” “styles,” and “layout” buttons for quick edits.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4258254" y="12249743"/>
              <a:ext cx="9023541" cy="5821875"/>
              <a:chOff x="31077414" y="4366709"/>
              <a:chExt cx="7534421" cy="6857687"/>
            </a:xfrm>
          </p:grpSpPr>
          <p:graphicFrame>
            <p:nvGraphicFramePr>
              <p:cNvPr id="29" name="Chart 28"/>
              <p:cNvGraphicFramePr/>
              <p:nvPr>
                <p:extLst>
                  <p:ext uri="{D42A27DB-BD31-4B8C-83A1-F6EECF244321}">
                    <p14:modId xmlns:p14="http://schemas.microsoft.com/office/powerpoint/2010/main" val="2188376826"/>
                  </p:ext>
                </p:extLst>
              </p:nvPr>
            </p:nvGraphicFramePr>
            <p:xfrm>
              <a:off x="31077414" y="4366709"/>
              <a:ext cx="6540112" cy="524990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0" name="TextBox 29"/>
              <p:cNvSpPr txBox="1"/>
              <p:nvPr/>
            </p:nvSpPr>
            <p:spPr>
              <a:xfrm>
                <a:off x="31371286" y="9750537"/>
                <a:ext cx="7240549" cy="147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36" b="1" dirty="0"/>
                  <a:t>Figure 1.</a:t>
                </a:r>
              </a:p>
              <a:p>
                <a:r>
                  <a:rPr lang="en-US" sz="2114" dirty="0"/>
                  <a:t>Figure text. </a:t>
                </a:r>
                <a:r>
                  <a:rPr lang="en-US" sz="2114" dirty="0" err="1"/>
                  <a:t>Aenean</a:t>
                </a:r>
                <a:r>
                  <a:rPr lang="en-US" sz="2114" dirty="0"/>
                  <a:t> </a:t>
                </a:r>
                <a:r>
                  <a:rPr lang="en-US" sz="2114" dirty="0" err="1"/>
                  <a:t>imperdiet</a:t>
                </a:r>
                <a:r>
                  <a:rPr lang="en-US" sz="2114" dirty="0"/>
                  <a:t>. </a:t>
                </a:r>
                <a:r>
                  <a:rPr lang="en-US" sz="2114" dirty="0" err="1"/>
                  <a:t>Etiam</a:t>
                </a:r>
                <a:r>
                  <a:rPr lang="en-US" sz="2114" dirty="0"/>
                  <a:t> </a:t>
                </a:r>
                <a:r>
                  <a:rPr lang="en-US" sz="2114" dirty="0" err="1"/>
                  <a:t>ultricies</a:t>
                </a:r>
                <a:endParaRPr lang="en-US" sz="2114" dirty="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567545" y="3582709"/>
            <a:ext cx="1881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The poster title goes here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855968" y="24054301"/>
            <a:ext cx="5389227" cy="108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36" b="1" dirty="0"/>
              <a:t>Table 1.</a:t>
            </a:r>
          </a:p>
          <a:p>
            <a:r>
              <a:rPr lang="en-US" sz="2114" dirty="0" err="1"/>
              <a:t>Aenean</a:t>
            </a:r>
            <a:r>
              <a:rPr lang="en-US" sz="2114" dirty="0"/>
              <a:t> </a:t>
            </a:r>
            <a:r>
              <a:rPr lang="en-US" sz="2114" dirty="0" err="1"/>
              <a:t>imperdiet</a:t>
            </a:r>
            <a:r>
              <a:rPr lang="en-US" sz="2114" dirty="0"/>
              <a:t>. </a:t>
            </a:r>
            <a:r>
              <a:rPr lang="en-US" sz="2114" dirty="0" err="1"/>
              <a:t>Etiam</a:t>
            </a:r>
            <a:r>
              <a:rPr lang="en-US" sz="2114" dirty="0"/>
              <a:t> </a:t>
            </a:r>
            <a:r>
              <a:rPr lang="en-US" sz="2114" dirty="0" err="1"/>
              <a:t>ultricies</a:t>
            </a:r>
            <a:r>
              <a:rPr lang="en-US" sz="2114" dirty="0"/>
              <a:t> nisi </a:t>
            </a:r>
            <a:r>
              <a:rPr lang="en-US" sz="2114" dirty="0" err="1"/>
              <a:t>vel</a:t>
            </a:r>
            <a:r>
              <a:rPr lang="en-US" sz="2114" dirty="0"/>
              <a:t> </a:t>
            </a:r>
            <a:r>
              <a:rPr lang="en-US" sz="2114" dirty="0" err="1"/>
              <a:t>augue</a:t>
            </a:r>
            <a:r>
              <a:rPr lang="en-US" sz="2114" dirty="0"/>
              <a:t>.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88085" y="18539661"/>
            <a:ext cx="5895007" cy="96846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93" b="1" dirty="0"/>
              <a:t>Column 2</a:t>
            </a:r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endParaRPr lang="en-US" sz="2481" dirty="0"/>
          </a:p>
          <a:p>
            <a:r>
              <a:rPr lang="en-US" sz="2481" dirty="0"/>
              <a:t>To insert an image:</a:t>
            </a:r>
          </a:p>
          <a:p>
            <a:pPr marL="461539" indent="-461539">
              <a:buFont typeface="+mj-lt"/>
              <a:buAutoNum type="arabicPeriod"/>
            </a:pPr>
            <a:r>
              <a:rPr lang="en-US" sz="2481" dirty="0"/>
              <a:t>Insert </a:t>
            </a:r>
            <a:r>
              <a:rPr lang="en-US" sz="2481" dirty="0">
                <a:sym typeface="Wingdings" panose="05000000000000000000" pitchFamily="2" charset="2"/>
              </a:rPr>
              <a:t> Pictures</a:t>
            </a:r>
          </a:p>
          <a:p>
            <a:pPr marL="461539" indent="-461539">
              <a:buFont typeface="+mj-lt"/>
              <a:buAutoNum type="arabicPeriod"/>
            </a:pPr>
            <a:r>
              <a:rPr lang="en-US" sz="2481" dirty="0">
                <a:sym typeface="Wingdings" panose="05000000000000000000" pitchFamily="2" charset="2"/>
              </a:rPr>
              <a:t>Navigate to the appropriate folder in the file manager.</a:t>
            </a:r>
          </a:p>
          <a:p>
            <a:pPr marL="461539" indent="-461539">
              <a:buFont typeface="+mj-lt"/>
              <a:buAutoNum type="arabicPeriod"/>
            </a:pPr>
            <a:r>
              <a:rPr lang="en-US" sz="2481" dirty="0">
                <a:sym typeface="Wingdings" panose="05000000000000000000" pitchFamily="2" charset="2"/>
              </a:rPr>
              <a:t>Select the image file and click “OK.”</a:t>
            </a:r>
          </a:p>
          <a:p>
            <a:pPr marL="461539" indent="-461539">
              <a:buFont typeface="+mj-lt"/>
              <a:buAutoNum type="arabicPeriod"/>
            </a:pPr>
            <a:r>
              <a:rPr lang="en-US" sz="2481" dirty="0">
                <a:sym typeface="Wingdings" panose="05000000000000000000" pitchFamily="2" charset="2"/>
              </a:rPr>
              <a:t>Clicking the image will bring up a Format “Picture Tools” ribbon that provides very basic photo cropping, color and artistic effects, and border options.</a:t>
            </a:r>
            <a:endParaRPr lang="en-US" sz="2793" dirty="0"/>
          </a:p>
        </p:txBody>
      </p:sp>
      <p:sp>
        <p:nvSpPr>
          <p:cNvPr id="53" name="TextBox 52"/>
          <p:cNvSpPr txBox="1"/>
          <p:nvPr/>
        </p:nvSpPr>
        <p:spPr>
          <a:xfrm>
            <a:off x="7784467" y="23154199"/>
            <a:ext cx="5389227" cy="110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36" b="1" dirty="0"/>
              <a:t>Figure 2.</a:t>
            </a:r>
          </a:p>
          <a:p>
            <a:r>
              <a:rPr lang="en-US" sz="2236" dirty="0"/>
              <a:t>Lake view</a:t>
            </a:r>
          </a:p>
          <a:p>
            <a:endParaRPr lang="en-US" sz="2114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19D182-9014-D74D-7B34-BA2166941048}"/>
              </a:ext>
            </a:extLst>
          </p:cNvPr>
          <p:cNvGrpSpPr/>
          <p:nvPr/>
        </p:nvGrpSpPr>
        <p:grpSpPr>
          <a:xfrm>
            <a:off x="581188" y="32648382"/>
            <a:ext cx="10318099" cy="8091339"/>
            <a:chOff x="537532" y="35125492"/>
            <a:chExt cx="10108380" cy="6977470"/>
          </a:xfrm>
        </p:grpSpPr>
        <p:grpSp>
          <p:nvGrpSpPr>
            <p:cNvPr id="39" name="Group 38"/>
            <p:cNvGrpSpPr/>
            <p:nvPr/>
          </p:nvGrpSpPr>
          <p:grpSpPr>
            <a:xfrm>
              <a:off x="537532" y="35125492"/>
              <a:ext cx="10108380" cy="6977470"/>
              <a:chOff x="17351773" y="24567728"/>
              <a:chExt cx="13899565" cy="1163006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7351773" y="24681412"/>
                <a:ext cx="13899565" cy="115163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84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351773" y="24567728"/>
                <a:ext cx="13899565" cy="190224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Industry Engagement/ Commercialization Potential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5C56A31-1ECE-6349-5D7A-1174F77E1332}"/>
                </a:ext>
              </a:extLst>
            </p:cNvPr>
            <p:cNvSpPr txBox="1"/>
            <p:nvPr/>
          </p:nvSpPr>
          <p:spPr>
            <a:xfrm>
              <a:off x="653830" y="36503747"/>
              <a:ext cx="9789409" cy="487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14" dirty="0"/>
                <a:t>To insert Commercialization Potential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CE1EF2-A21C-8C5B-5E43-AB182880C3DE}"/>
              </a:ext>
            </a:extLst>
          </p:cNvPr>
          <p:cNvGrpSpPr/>
          <p:nvPr/>
        </p:nvGrpSpPr>
        <p:grpSpPr>
          <a:xfrm>
            <a:off x="11090747" y="6849634"/>
            <a:ext cx="10427324" cy="9323762"/>
            <a:chOff x="11080953" y="5334300"/>
            <a:chExt cx="10427324" cy="932376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A3F3DB2-FEA0-B221-4324-134C34DBBB8B}"/>
                </a:ext>
              </a:extLst>
            </p:cNvPr>
            <p:cNvGrpSpPr/>
            <p:nvPr/>
          </p:nvGrpSpPr>
          <p:grpSpPr>
            <a:xfrm>
              <a:off x="11080953" y="5334300"/>
              <a:ext cx="10427324" cy="9323762"/>
              <a:chOff x="446015" y="5014189"/>
              <a:chExt cx="16242179" cy="1163213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4843630-F46B-6989-CC24-44AD00CA8C1D}"/>
                  </a:ext>
                </a:extLst>
              </p:cNvPr>
              <p:cNvGrpSpPr/>
              <p:nvPr/>
            </p:nvGrpSpPr>
            <p:grpSpPr>
              <a:xfrm>
                <a:off x="446015" y="5014189"/>
                <a:ext cx="16242179" cy="11632138"/>
                <a:chOff x="993908" y="8631921"/>
                <a:chExt cx="12159684" cy="11632138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3E1FA8F6-9A01-61AC-F182-5D5BD7A4699E}"/>
                    </a:ext>
                  </a:extLst>
                </p:cNvPr>
                <p:cNvSpPr/>
                <p:nvPr/>
              </p:nvSpPr>
              <p:spPr>
                <a:xfrm>
                  <a:off x="993908" y="9590647"/>
                  <a:ext cx="12159684" cy="1067341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284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80B44C5A-B0F1-FEE1-CF57-7231B3DFD646}"/>
                    </a:ext>
                  </a:extLst>
                </p:cNvPr>
                <p:cNvSpPr txBox="1"/>
                <p:nvPr/>
              </p:nvSpPr>
              <p:spPr>
                <a:xfrm>
                  <a:off x="993908" y="8631921"/>
                  <a:ext cx="12159684" cy="1651096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Originality/Novelty/Uniqueness</a:t>
                  </a:r>
                </a:p>
                <a:p>
                  <a:pPr algn="ctr"/>
                  <a:endPara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4A57397-F51F-C15B-AFBA-3529A9D7BC41}"/>
                  </a:ext>
                </a:extLst>
              </p:cNvPr>
              <p:cNvSpPr txBox="1"/>
              <p:nvPr/>
            </p:nvSpPr>
            <p:spPr>
              <a:xfrm>
                <a:off x="753752" y="7085741"/>
                <a:ext cx="15764290" cy="5502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81" dirty="0"/>
                  <a:t>You can use PowerPoint’s SmartArt to create flow charts and other types of diagrams.</a:t>
                </a:r>
              </a:p>
              <a:p>
                <a:endParaRPr lang="en-US" sz="2481" dirty="0"/>
              </a:p>
              <a:p>
                <a:pPr marL="461539" indent="-461539">
                  <a:buFont typeface="+mj-lt"/>
                  <a:buAutoNum type="arabicPeriod"/>
                </a:pPr>
                <a:r>
                  <a:rPr lang="en-US" sz="2481" dirty="0"/>
                  <a:t>Insert </a:t>
                </a:r>
                <a:r>
                  <a:rPr lang="en-US" sz="2481" dirty="0">
                    <a:sym typeface="Wingdings" panose="05000000000000000000" pitchFamily="2" charset="2"/>
                  </a:rPr>
                  <a:t> SmartArt</a:t>
                </a:r>
              </a:p>
              <a:p>
                <a:pPr marL="461539" indent="-461539">
                  <a:buFont typeface="+mj-lt"/>
                  <a:buAutoNum type="arabicPeriod"/>
                </a:pPr>
                <a:r>
                  <a:rPr lang="en-US" sz="2481" dirty="0">
                    <a:sym typeface="Wingdings" panose="05000000000000000000" pitchFamily="2" charset="2"/>
                  </a:rPr>
                  <a:t>Select a diagram appropriate for your needs </a:t>
                </a:r>
              </a:p>
              <a:p>
                <a:pPr marL="461539" indent="-461539">
                  <a:buFont typeface="+mj-lt"/>
                  <a:buAutoNum type="arabicPeriod"/>
                </a:pPr>
                <a:r>
                  <a:rPr lang="en-US" sz="2481" dirty="0">
                    <a:sym typeface="Wingdings" panose="05000000000000000000" pitchFamily="2" charset="2"/>
                  </a:rPr>
                  <a:t>Use the “insert text” box to label and add to your diagram..</a:t>
                </a:r>
              </a:p>
              <a:p>
                <a:pPr marL="461539" indent="-461539">
                  <a:buFont typeface="+mj-lt"/>
                  <a:buAutoNum type="arabicPeriod"/>
                </a:pPr>
                <a:r>
                  <a:rPr lang="en-US" sz="2481" dirty="0">
                    <a:sym typeface="Wingdings" panose="05000000000000000000" pitchFamily="2" charset="2"/>
                  </a:rPr>
                  <a:t>Clicking on the art will add Format and/or Design “SmartArt” ribbons to your menu options. </a:t>
                </a:r>
              </a:p>
              <a:p>
                <a:pPr marL="494092">
                  <a:lnSpc>
                    <a:spcPts val="1245"/>
                  </a:lnSpc>
                  <a:buSzPct val="100000"/>
                </a:pPr>
                <a:endParaRPr lang="en-US" sz="2481" dirty="0"/>
              </a:p>
            </p:txBody>
          </p:sp>
        </p:grpSp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565962E7-C2B7-D387-6FFE-9A1BE3254AB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01874137"/>
                </p:ext>
              </p:extLst>
            </p:nvPr>
          </p:nvGraphicFramePr>
          <p:xfrm>
            <a:off x="14639178" y="10157220"/>
            <a:ext cx="4236787" cy="24342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E26-095D-2585-DF13-0B8870823BC2}"/>
              </a:ext>
            </a:extLst>
          </p:cNvPr>
          <p:cNvSpPr txBox="1"/>
          <p:nvPr/>
        </p:nvSpPr>
        <p:spPr>
          <a:xfrm>
            <a:off x="14855968" y="18425392"/>
            <a:ext cx="5895007" cy="29144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93" b="1" dirty="0"/>
              <a:t>Column 3</a:t>
            </a:r>
          </a:p>
          <a:p>
            <a:pPr algn="ctr"/>
            <a:endParaRPr lang="en-US" sz="2793" b="1" dirty="0"/>
          </a:p>
          <a:p>
            <a:pPr algn="ctr"/>
            <a:r>
              <a:rPr lang="en-US" sz="2793" b="1" dirty="0">
                <a:solidFill>
                  <a:srgbClr val="FF0000"/>
                </a:solidFill>
              </a:rPr>
              <a:t>IMPACT TO SOCIETY/COMMUNITY</a:t>
            </a:r>
          </a:p>
          <a:p>
            <a:pPr algn="ctr"/>
            <a:r>
              <a:rPr lang="en-US" sz="1245" b="1" dirty="0"/>
              <a:t>The marked effect or influence by the project : </a:t>
            </a:r>
          </a:p>
          <a:p>
            <a:r>
              <a:rPr lang="en-US" sz="1245" b="1" dirty="0"/>
              <a:t>1) Academia (Indexed Publication (</a:t>
            </a:r>
            <a:r>
              <a:rPr lang="en-US" sz="1245" b="1" dirty="0" err="1"/>
              <a:t>WoS</a:t>
            </a:r>
            <a:r>
              <a:rPr lang="en-US" sz="1245" b="1" dirty="0"/>
              <a:t>/SCOPUS/ERA) /IPR) </a:t>
            </a:r>
          </a:p>
          <a:p>
            <a:r>
              <a:rPr lang="en-US" sz="1245" b="1" dirty="0"/>
              <a:t>2) Industry  LOI/LOA/ Proof of Collaboration </a:t>
            </a:r>
          </a:p>
          <a:p>
            <a:r>
              <a:rPr lang="en-US" sz="1245" b="1" dirty="0"/>
              <a:t>3) Community / society (end user feedback) 4) Environment </a:t>
            </a:r>
          </a:p>
          <a:p>
            <a:r>
              <a:rPr lang="en-US" sz="1245" b="1" dirty="0"/>
              <a:t>5) Government (policy paper)</a:t>
            </a:r>
          </a:p>
          <a:p>
            <a:endParaRPr lang="en-US" sz="1245" b="1" dirty="0"/>
          </a:p>
          <a:p>
            <a:endParaRPr lang="en-US" sz="1245" b="1" dirty="0"/>
          </a:p>
          <a:p>
            <a:endParaRPr lang="en-US" sz="1245" b="1" dirty="0"/>
          </a:p>
        </p:txBody>
      </p:sp>
      <p:pic>
        <p:nvPicPr>
          <p:cNvPr id="34" name="Picture 33" descr="A logo with text on it&#10;&#10;Description automatically generated">
            <a:extLst>
              <a:ext uri="{FF2B5EF4-FFF2-40B4-BE49-F238E27FC236}">
                <a16:creationId xmlns:a16="http://schemas.microsoft.com/office/drawing/2014/main" id="{D76FE6F3-15CE-A887-613B-BC08E57CB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316" y="992054"/>
            <a:ext cx="4357942" cy="1873207"/>
          </a:xfrm>
          <a:prstGeom prst="rect">
            <a:avLst/>
          </a:prstGeom>
        </p:spPr>
      </p:pic>
      <p:pic>
        <p:nvPicPr>
          <p:cNvPr id="1026" name="Picture 2" descr="KPT - Kenyataan Media Sambutan Dekad Bahasa Kebangsaan dan ...">
            <a:extLst>
              <a:ext uri="{FF2B5EF4-FFF2-40B4-BE49-F238E27FC236}">
                <a16:creationId xmlns:a16="http://schemas.microsoft.com/office/drawing/2014/main" id="{FE2AF1A4-A8A8-717B-3D35-EB2BE55D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98" y="578387"/>
            <a:ext cx="6936348" cy="26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6F411B-9ACC-35B1-01B5-24F93846B1DB}"/>
              </a:ext>
            </a:extLst>
          </p:cNvPr>
          <p:cNvGrpSpPr/>
          <p:nvPr/>
        </p:nvGrpSpPr>
        <p:grpSpPr>
          <a:xfrm>
            <a:off x="11288311" y="32648382"/>
            <a:ext cx="10318099" cy="8091339"/>
            <a:chOff x="537532" y="35125492"/>
            <a:chExt cx="10108380" cy="69774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7367C2A-70A0-1880-6E13-937DA3D465B5}"/>
                </a:ext>
              </a:extLst>
            </p:cNvPr>
            <p:cNvGrpSpPr/>
            <p:nvPr/>
          </p:nvGrpSpPr>
          <p:grpSpPr>
            <a:xfrm>
              <a:off x="537532" y="35125492"/>
              <a:ext cx="10108380" cy="6977470"/>
              <a:chOff x="17351773" y="24567728"/>
              <a:chExt cx="13899565" cy="1163006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FD563AB-4253-4BDB-D365-7B629B094CA8}"/>
                  </a:ext>
                </a:extLst>
              </p:cNvPr>
              <p:cNvSpPr/>
              <p:nvPr/>
            </p:nvSpPr>
            <p:spPr>
              <a:xfrm>
                <a:off x="17351773" y="24681412"/>
                <a:ext cx="13899565" cy="115163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84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6AB7AB-14F5-B172-D080-3FB05CCF8331}"/>
                  </a:ext>
                </a:extLst>
              </p:cNvPr>
              <p:cNvSpPr txBox="1"/>
              <p:nvPr/>
            </p:nvSpPr>
            <p:spPr>
              <a:xfrm>
                <a:off x="17351773" y="24567728"/>
                <a:ext cx="13899565" cy="190224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References</a:t>
                </a:r>
              </a:p>
              <a:p>
                <a:pPr algn="ctr"/>
                <a:endPara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4B7A40-EAC2-3901-4B16-2E427E07A7A3}"/>
                </a:ext>
              </a:extLst>
            </p:cNvPr>
            <p:cNvSpPr txBox="1"/>
            <p:nvPr/>
          </p:nvSpPr>
          <p:spPr>
            <a:xfrm>
              <a:off x="653830" y="36503747"/>
              <a:ext cx="9789409" cy="360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14" dirty="0"/>
                <a:t>To insert references</a:t>
              </a:r>
            </a:p>
          </p:txBody>
        </p:sp>
      </p:grpSp>
      <p:pic>
        <p:nvPicPr>
          <p:cNvPr id="26" name="Picture 25" descr="Sforza Castle Milan in autumn">
            <a:extLst>
              <a:ext uri="{FF2B5EF4-FFF2-40B4-BE49-F238E27FC236}">
                <a16:creationId xmlns:a16="http://schemas.microsoft.com/office/drawing/2014/main" id="{3CDEB7DF-E5FE-C4DE-40D6-F4C51F9899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67" y="19220852"/>
            <a:ext cx="5078545" cy="3279924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B2A4516-4746-5DC5-23CC-C9CCEFF7D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302780"/>
              </p:ext>
            </p:extLst>
          </p:nvPr>
        </p:nvGraphicFramePr>
        <p:xfrm>
          <a:off x="15008458" y="21022057"/>
          <a:ext cx="4515343" cy="27574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31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801">
                <a:tc>
                  <a:txBody>
                    <a:bodyPr/>
                    <a:lstStyle/>
                    <a:p>
                      <a:r>
                        <a:rPr lang="en-US" sz="1900" dirty="0"/>
                        <a:t>Alpha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Bravo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Charlie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Echo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94"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402"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123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402"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402"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456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402"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402"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789</a:t>
                      </a:r>
                    </a:p>
                  </a:txBody>
                  <a:tcPr marL="56824" marR="56824" marT="28413" marB="284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8" name="Picture 4" descr="Logo 25 Tahun UiTM Sebagai Universiti - PTAR Internal Knowledge">
            <a:extLst>
              <a:ext uri="{FF2B5EF4-FFF2-40B4-BE49-F238E27FC236}">
                <a16:creationId xmlns:a16="http://schemas.microsoft.com/office/drawing/2014/main" id="{DE09937E-09E1-681F-FA36-D4D36912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012" y="42032878"/>
            <a:ext cx="2367463" cy="16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blue and black logo&#10;&#10;Description automatically generated">
            <a:extLst>
              <a:ext uri="{FF2B5EF4-FFF2-40B4-BE49-F238E27FC236}">
                <a16:creationId xmlns:a16="http://schemas.microsoft.com/office/drawing/2014/main" id="{E2976CFE-0347-CB82-A1BE-FBC6845206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718" y="938622"/>
            <a:ext cx="6538250" cy="1928784"/>
          </a:xfrm>
          <a:prstGeom prst="rect">
            <a:avLst/>
          </a:prstGeom>
        </p:spPr>
      </p:pic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63BCAA3B-6B36-DCF6-1BD1-5CFEF371AF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46" y="41755989"/>
            <a:ext cx="7807654" cy="19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44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711</TotalTime>
  <Words>379</Words>
  <Application>Microsoft Macintosh PowerPoint</Application>
  <PresentationFormat>Custom</PresentationFormat>
  <Paragraphs>89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2013 - 2022 Theme</vt:lpstr>
      <vt:lpstr>PowerPoint Presentation</vt:lpstr>
    </vt:vector>
  </TitlesOfParts>
  <Company>SIU School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Howes</dc:creator>
  <cp:lastModifiedBy>FIRDAUS BIN MOHAMAD</cp:lastModifiedBy>
  <cp:revision>32</cp:revision>
  <dcterms:created xsi:type="dcterms:W3CDTF">2017-09-05T20:02:28Z</dcterms:created>
  <dcterms:modified xsi:type="dcterms:W3CDTF">2024-07-30T14:54:38Z</dcterms:modified>
</cp:coreProperties>
</file>