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>
      <p:cViewPr varScale="1">
        <p:scale>
          <a:sx n="72" d="100"/>
          <a:sy n="72" d="100"/>
        </p:scale>
        <p:origin x="88" y="3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1E18C-1408-EF7D-8DF3-294CF61F93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FD5711-425B-A60D-E092-C26104C082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ms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41175-D643-2CD4-B40B-D6C3CD2C9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2AF4-E94C-48D4-AAFB-DAA8955E8CCD}" type="datetimeFigureOut">
              <a:rPr lang="ms-MY" smtClean="0"/>
              <a:t>29/07/2024</a:t>
            </a:fld>
            <a:endParaRPr lang="ms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3FFC9-71E7-2A02-4EC3-457982147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3A81E-DD8B-6FA7-B20F-87A08EC1C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1892-76EE-412C-9EAA-5BB6B15D21D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139422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4525E-C30F-DE94-0841-A4AF8F566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813879-D93B-EBE9-BF23-D1DCEC2C7D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s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71656-7392-E610-2783-1D1279BBB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2AF4-E94C-48D4-AAFB-DAA8955E8CCD}" type="datetimeFigureOut">
              <a:rPr lang="ms-MY" smtClean="0"/>
              <a:t>29/07/2024</a:t>
            </a:fld>
            <a:endParaRPr lang="ms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DA52B-2E1C-348C-8113-79539AC6E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277AB-56A9-6CC5-377F-A851DB3E8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1892-76EE-412C-9EAA-5BB6B15D21D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186943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2F1AF4-9E5B-576C-5152-B6F966DB50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9B69DE-BFCA-0F08-642B-6681AB0C0E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s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8C92B-C033-85E8-C803-865FACC4F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2AF4-E94C-48D4-AAFB-DAA8955E8CCD}" type="datetimeFigureOut">
              <a:rPr lang="ms-MY" smtClean="0"/>
              <a:t>29/07/2024</a:t>
            </a:fld>
            <a:endParaRPr lang="ms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DFEAF-0313-2298-0093-22E7BE11A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5027C-40F2-6711-AC1D-79B6B74D2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1892-76EE-412C-9EAA-5BB6B15D21D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237221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87424-E11C-8DA5-7D95-99EC2AB33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1E98E-82E3-D692-2A12-B6120DB5A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s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D6EDE-DC69-0B61-C630-92F1C7066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2AF4-E94C-48D4-AAFB-DAA8955E8CCD}" type="datetimeFigureOut">
              <a:rPr lang="ms-MY" smtClean="0"/>
              <a:t>29/07/2024</a:t>
            </a:fld>
            <a:endParaRPr lang="ms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CD12F-E59F-7BAE-10A6-B87248923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1C4114-2D5B-2405-E28D-484BB0239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1892-76EE-412C-9EAA-5BB6B15D21D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872344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92A40-5ACB-79B3-CDD2-DE33AC1D0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C4C33E-C300-4C4D-BEC1-B44471AF8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A09FD-E9E0-4506-3FF5-202125F0A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2AF4-E94C-48D4-AAFB-DAA8955E8CCD}" type="datetimeFigureOut">
              <a:rPr lang="ms-MY" smtClean="0"/>
              <a:t>29/07/2024</a:t>
            </a:fld>
            <a:endParaRPr lang="ms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DA4C0E-2A8A-5D0B-11A4-9EDCE44A6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58669-BEE8-98AE-F375-4420F01D4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1892-76EE-412C-9EAA-5BB6B15D21D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952759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B5AD9-84FD-A7F4-3A75-6B9A6C3FA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DA862-F624-AC74-27E3-F536C4A365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s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FC49DA-A68C-96C9-FA57-DA3C717ACD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s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AFD23F-00C8-F7B3-902E-F5C3C79D4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2AF4-E94C-48D4-AAFB-DAA8955E8CCD}" type="datetimeFigureOut">
              <a:rPr lang="ms-MY" smtClean="0"/>
              <a:t>29/07/2024</a:t>
            </a:fld>
            <a:endParaRPr lang="ms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FBF284-6F64-F454-51FB-DB411B1C5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B84C7B-9661-4BD5-6487-67912BDA6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1892-76EE-412C-9EAA-5BB6B15D21D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927174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4C169-4F6F-6E1D-C40A-BB309D048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414817-E3B7-2408-89B4-CF573BAD32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F39C16-4D4D-8893-4073-8D7A847DF8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s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81D46-36D3-3C32-50BE-672A5B577E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F517ED-D8D7-A86C-13B2-4F4E73CA5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s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3F283A-C378-3B53-ED77-CD0E20596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2AF4-E94C-48D4-AAFB-DAA8955E8CCD}" type="datetimeFigureOut">
              <a:rPr lang="ms-MY" smtClean="0"/>
              <a:t>29/07/2024</a:t>
            </a:fld>
            <a:endParaRPr lang="ms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023E6A-0264-09D4-6EED-E3E43C015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7DC7E-F4D3-5E78-B0BB-EF15AD55C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1892-76EE-412C-9EAA-5BB6B15D21D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38403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F0F96-8640-770E-0C77-474F681E5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6FE16E-E110-E094-4189-5F5522E83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2AF4-E94C-48D4-AAFB-DAA8955E8CCD}" type="datetimeFigureOut">
              <a:rPr lang="ms-MY" smtClean="0"/>
              <a:t>29/07/2024</a:t>
            </a:fld>
            <a:endParaRPr lang="ms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18A8C0-79DF-245F-53E8-EF4E4DAEE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68A094-EEF2-7491-CAC7-F301EA4C5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1892-76EE-412C-9EAA-5BB6B15D21D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796524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EC5C61-CA3B-57C1-6A92-2B75C890F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2AF4-E94C-48D4-AAFB-DAA8955E8CCD}" type="datetimeFigureOut">
              <a:rPr lang="ms-MY" smtClean="0"/>
              <a:t>29/07/2024</a:t>
            </a:fld>
            <a:endParaRPr lang="ms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2BB700-2E77-3308-7D89-CBAFE2575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8C9139-0D07-DCFF-4EE8-6D17413FD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1892-76EE-412C-9EAA-5BB6B15D21D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097387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992F3-519F-2B4F-755B-51BB6F458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98A75-D226-8E97-D2FA-296AB5579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s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3CCD9A-30D0-ABCB-CD70-CDC7191FB3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12F059-8E00-38D0-7729-CD871A4D1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2AF4-E94C-48D4-AAFB-DAA8955E8CCD}" type="datetimeFigureOut">
              <a:rPr lang="ms-MY" smtClean="0"/>
              <a:t>29/07/2024</a:t>
            </a:fld>
            <a:endParaRPr lang="ms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FEB9A0-42A8-7551-454C-27B490FAC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D0638E-7B70-404D-AAB2-E3B6944D0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1892-76EE-412C-9EAA-5BB6B15D21D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28211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5F9F9-74C1-1710-E77B-D33ECEBC9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E51B27-7ABF-C173-05AD-38D560029C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ms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A1C2FF-C255-6DA3-ED50-1C69EC8D20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92C21-9561-8952-950C-66AE845E9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2AF4-E94C-48D4-AAFB-DAA8955E8CCD}" type="datetimeFigureOut">
              <a:rPr lang="ms-MY" smtClean="0"/>
              <a:t>29/07/2024</a:t>
            </a:fld>
            <a:endParaRPr lang="ms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2E151-407D-1C85-8C42-FD81B8B0F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3B292-A3F1-B484-CB69-F8755EBF9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1892-76EE-412C-9EAA-5BB6B15D21D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627353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63C691-ABC5-8242-B8E3-D5E2E46AD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6376C4-E466-CF61-FA51-53B85E43D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s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84A8B-8BDA-BFB1-BD5B-EF7471FDF6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82AF4-E94C-48D4-AAFB-DAA8955E8CCD}" type="datetimeFigureOut">
              <a:rPr lang="ms-MY" smtClean="0"/>
              <a:t>29/07/2024</a:t>
            </a:fld>
            <a:endParaRPr lang="ms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00089-E68E-6C6A-DF07-E7C1A0DA0F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s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C1A2B-9C77-A691-602D-A92B2FF438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11892-76EE-412C-9EAA-5BB6B15D21D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456867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456AFCE2-9989-2FD0-4621-4FEFCD9F63DD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1"/>
            <a:ext cx="12192000" cy="6858000"/>
            <a:chOff x="0" y="1"/>
            <a:chExt cx="12192000" cy="6858000"/>
          </a:xfrm>
        </p:grpSpPr>
        <p:pic>
          <p:nvPicPr>
            <p:cNvPr id="4" name="Picture 3" descr="A picture containing background pattern&#10;&#10;Description automatically generated">
              <a:extLst>
                <a:ext uri="{FF2B5EF4-FFF2-40B4-BE49-F238E27FC236}">
                  <a16:creationId xmlns:a16="http://schemas.microsoft.com/office/drawing/2014/main" id="{A3685BFF-D01A-D340-425C-9A4EEE082F6D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0036" b="18435"/>
            <a:stretch/>
          </p:blipFill>
          <p:spPr>
            <a:xfrm>
              <a:off x="0" y="1"/>
              <a:ext cx="12191999" cy="6858000"/>
            </a:xfrm>
            <a:prstGeom prst="rect">
              <a:avLst/>
            </a:prstGeom>
          </p:spPr>
        </p:pic>
        <p:pic>
          <p:nvPicPr>
            <p:cNvPr id="2" name="Picture 1" descr="A logo for a company&#10;&#10;Description automatically generated">
              <a:extLst>
                <a:ext uri="{FF2B5EF4-FFF2-40B4-BE49-F238E27FC236}">
                  <a16:creationId xmlns:a16="http://schemas.microsoft.com/office/drawing/2014/main" id="{54354943-0747-0067-1EA4-0224BD54456B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546" t="20095" r="19495" b="11413"/>
            <a:stretch/>
          </p:blipFill>
          <p:spPr>
            <a:xfrm>
              <a:off x="8178458" y="38119"/>
              <a:ext cx="766500" cy="861173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ECF75B5-829E-B47E-E641-6CFDBB8343B0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846502" y="43654"/>
              <a:ext cx="3345498" cy="6617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1400" b="1" dirty="0">
                  <a:solidFill>
                    <a:srgbClr val="7030A0"/>
                  </a:solidFill>
                  <a:latin typeface="Abadi" panose="020B0604020104020204" pitchFamily="34" charset="0"/>
                </a:rPr>
                <a:t>International Student Invention Innovation Development Exhibition Competition</a:t>
              </a:r>
              <a:endParaRPr lang="ms-MY" sz="1400" dirty="0">
                <a:solidFill>
                  <a:srgbClr val="7030A0"/>
                </a:solidFill>
                <a:latin typeface="Abadi" panose="020B0604020104020204" pitchFamily="34" charset="0"/>
              </a:endParaRPr>
            </a:p>
            <a:p>
              <a:r>
                <a:rPr lang="ms-MY" sz="900" dirty="0">
                  <a:solidFill>
                    <a:srgbClr val="7030A0"/>
                  </a:solidFill>
                  <a:latin typeface="Abadi" panose="020B0604020104020204" pitchFamily="34" charset="0"/>
                </a:rPr>
                <a:t>19-20 August 2024 | UiTM Shah Alam, Malaysia</a:t>
              </a:r>
            </a:p>
          </p:txBody>
        </p:sp>
        <p:pic>
          <p:nvPicPr>
            <p:cNvPr id="11" name="Picture 4" descr="KPT - Logo">
              <a:extLst>
                <a:ext uri="{FF2B5EF4-FFF2-40B4-BE49-F238E27FC236}">
                  <a16:creationId xmlns:a16="http://schemas.microsoft.com/office/drawing/2014/main" id="{A2C5829D-E4B4-768E-B7D4-3ADBA5CD92E7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916"/>
              <a:ext cx="1901078" cy="770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11" descr="A purple and black background with white text&#10;&#10;Description automatically generated">
              <a:extLst>
                <a:ext uri="{FF2B5EF4-FFF2-40B4-BE49-F238E27FC236}">
                  <a16:creationId xmlns:a16="http://schemas.microsoft.com/office/drawing/2014/main" id="{059525AA-F21E-108E-4924-90A5AE825269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67705" y="138282"/>
              <a:ext cx="1307489" cy="551597"/>
            </a:xfrm>
            <a:prstGeom prst="rect">
              <a:avLst/>
            </a:prstGeom>
          </p:spPr>
        </p:pic>
        <p:pic>
          <p:nvPicPr>
            <p:cNvPr id="13" name="Picture 12" descr="A purple number with white text&#10;&#10;Description automatically generated">
              <a:extLst>
                <a:ext uri="{FF2B5EF4-FFF2-40B4-BE49-F238E27FC236}">
                  <a16:creationId xmlns:a16="http://schemas.microsoft.com/office/drawing/2014/main" id="{CA19A2A2-ADFE-0E8E-B765-F2033F929C64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66300" y="104118"/>
              <a:ext cx="840033" cy="5807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81113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Abadi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NURZAKI BIN IKHSAN</dc:creator>
  <cp:lastModifiedBy>NURZAKI BIN IKHSAN</cp:lastModifiedBy>
  <cp:revision>7</cp:revision>
  <dcterms:created xsi:type="dcterms:W3CDTF">2023-10-04T03:49:45Z</dcterms:created>
  <dcterms:modified xsi:type="dcterms:W3CDTF">2024-07-29T06:13:33Z</dcterms:modified>
</cp:coreProperties>
</file>